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25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" t="1784" r="1912" b="-1784"/>
          <a:stretch/>
        </p:blipFill>
        <p:spPr>
          <a:xfrm>
            <a:off x="619071" y="2842862"/>
            <a:ext cx="2134438" cy="1666656"/>
          </a:xfrm>
          <a:prstGeom prst="hexagon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04B1ACB-5333-BA5D-B83B-6ED6356B7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t="49499"/>
          <a:stretch/>
        </p:blipFill>
        <p:spPr>
          <a:xfrm>
            <a:off x="619071" y="7871163"/>
            <a:ext cx="2134438" cy="1707332"/>
          </a:xfrm>
          <a:prstGeom prst="hexagon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2ABD7B0-F2C9-DE7B-436A-4117C04A3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" b="49499"/>
          <a:stretch/>
        </p:blipFill>
        <p:spPr>
          <a:xfrm>
            <a:off x="619071" y="6163830"/>
            <a:ext cx="2134438" cy="1707333"/>
          </a:xfrm>
          <a:prstGeom prst="hexagon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4015983" y="1060900"/>
            <a:ext cx="2134438" cy="1705300"/>
          </a:xfrm>
          <a:prstGeom prst="hexagon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9"/>
          <a:stretch/>
        </p:blipFill>
        <p:spPr>
          <a:xfrm>
            <a:off x="4028175" y="2766200"/>
            <a:ext cx="2134438" cy="1695056"/>
          </a:xfrm>
          <a:prstGeom prst="hexagon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D2AF3B-63A8-4651-ED86-5DCCA1692BD0}"/>
              </a:ext>
            </a:extLst>
          </p:cNvPr>
          <p:cNvSpPr txBox="1"/>
          <p:nvPr/>
        </p:nvSpPr>
        <p:spPr>
          <a:xfrm>
            <a:off x="7997023" y="1355017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・着ぐるみ</a:t>
            </a:r>
            <a:endParaRPr kumimoji="1" lang="en-US" altLang="ja-JP" dirty="0"/>
          </a:p>
          <a:p>
            <a:r>
              <a:rPr kumimoji="1" lang="ja-JP" altLang="en-US" dirty="0"/>
              <a:t>着ぐるみは小原の手縫い。</a:t>
            </a:r>
            <a:endParaRPr kumimoji="1" lang="en-US" altLang="ja-JP" dirty="0"/>
          </a:p>
          <a:p>
            <a:r>
              <a:rPr kumimoji="1" lang="ja-JP" altLang="en-US" dirty="0"/>
              <a:t>当初は既製品を買う予定だったが、</a:t>
            </a:r>
            <a:endParaRPr kumimoji="1" lang="en-US" altLang="ja-JP" dirty="0"/>
          </a:p>
          <a:p>
            <a:r>
              <a:rPr kumimoji="1" lang="ja-JP" altLang="en-US" dirty="0"/>
              <a:t>届かない可能性があり断念。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97B8BD6-5ABC-2B27-CB7D-1F715928A5CF}"/>
              </a:ext>
            </a:extLst>
          </p:cNvPr>
          <p:cNvSpPr txBox="1"/>
          <p:nvPr/>
        </p:nvSpPr>
        <p:spPr>
          <a:xfrm>
            <a:off x="-5631099" y="4431975"/>
            <a:ext cx="52629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・看板の耐久力</a:t>
            </a:r>
            <a:endParaRPr kumimoji="1" lang="en-US" altLang="ja-JP" dirty="0"/>
          </a:p>
          <a:p>
            <a:r>
              <a:rPr kumimoji="1" lang="ja-JP" altLang="en-US" dirty="0"/>
              <a:t>ぶつかって倒れることを想定して</a:t>
            </a:r>
            <a:endParaRPr kumimoji="1" lang="en-US" altLang="ja-JP" dirty="0"/>
          </a:p>
          <a:p>
            <a:r>
              <a:rPr kumimoji="1" lang="ja-JP" altLang="en-US" dirty="0"/>
              <a:t>柱に支えを差し込んだ。この時点で強かったが、</a:t>
            </a:r>
            <a:endParaRPr kumimoji="1" lang="en-US" altLang="ja-JP" dirty="0"/>
          </a:p>
          <a:p>
            <a:r>
              <a:rPr kumimoji="1" lang="ja-JP" altLang="en-US" dirty="0"/>
              <a:t>おもり追加や補強を行い、</a:t>
            </a:r>
            <a:endParaRPr kumimoji="1" lang="en-US" altLang="ja-JP" dirty="0"/>
          </a:p>
          <a:p>
            <a:r>
              <a:rPr kumimoji="1" lang="ja-JP" altLang="en-US" dirty="0"/>
              <a:t>強く殴っても倒れにくいものになった。</a:t>
            </a: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D69FC2-F59B-2DCA-ED6F-ECB26E1F5595}"/>
              </a:ext>
            </a:extLst>
          </p:cNvPr>
          <p:cNvSpPr txBox="1"/>
          <p:nvPr/>
        </p:nvSpPr>
        <p:spPr>
          <a:xfrm>
            <a:off x="6960464" y="7507558"/>
            <a:ext cx="60789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・折り紙</a:t>
            </a:r>
            <a:endParaRPr kumimoji="1" lang="en-US" altLang="ja-JP" dirty="0"/>
          </a:p>
          <a:p>
            <a:r>
              <a:rPr kumimoji="1" lang="ja-JP" altLang="en-US" dirty="0"/>
              <a:t>ブース制作で最初に作ったのは折り紙。</a:t>
            </a:r>
            <a:endParaRPr kumimoji="1" lang="en-US" altLang="ja-JP" dirty="0"/>
          </a:p>
          <a:p>
            <a:r>
              <a:rPr kumimoji="1" lang="ja-JP" altLang="en-US" dirty="0"/>
              <a:t>ゲームに出てくる動物は全部作り方があった。</a:t>
            </a:r>
            <a:endParaRPr kumimoji="1" lang="en-US" altLang="ja-JP" dirty="0"/>
          </a:p>
          <a:p>
            <a:r>
              <a:rPr kumimoji="1" lang="ja-JP" altLang="en-US" dirty="0"/>
              <a:t>特にクマは細かすぎて</a:t>
            </a:r>
            <a:r>
              <a:rPr kumimoji="1" lang="en-US" altLang="ja-JP" dirty="0"/>
              <a:t>15×15cm</a:t>
            </a:r>
            <a:r>
              <a:rPr kumimoji="1" lang="ja-JP" altLang="en-US" dirty="0"/>
              <a:t>の折り紙では</a:t>
            </a:r>
            <a:endParaRPr kumimoji="1" lang="en-US" altLang="ja-JP" dirty="0"/>
          </a:p>
          <a:p>
            <a:r>
              <a:rPr kumimoji="1" lang="ja-JP" altLang="en-US" dirty="0"/>
              <a:t>折るのが難しかった。</a:t>
            </a:r>
            <a:endParaRPr kumimoji="1" lang="en-US" altLang="ja-JP" dirty="0"/>
          </a:p>
          <a:p>
            <a:r>
              <a:rPr kumimoji="1" lang="ja-JP" altLang="en-US" dirty="0"/>
              <a:t>あと巨大ペンギンは大きすぎて</a:t>
            </a:r>
            <a:r>
              <a:rPr kumimoji="1" lang="en-US" altLang="ja-JP" dirty="0"/>
              <a:t>3</a:t>
            </a:r>
            <a:r>
              <a:rPr kumimoji="1" lang="ja-JP" altLang="en-US" dirty="0"/>
              <a:t>人がかりで折る羽目に。</a:t>
            </a:r>
            <a:endParaRPr kumimoji="1" lang="en-US" altLang="ja-JP" dirty="0"/>
          </a:p>
        </p:txBody>
      </p:sp>
      <p:pic>
        <p:nvPicPr>
          <p:cNvPr id="42" name="図 41" descr="背景パターン&#10;&#10;自動的に生成された説明">
            <a:extLst>
              <a:ext uri="{FF2B5EF4-FFF2-40B4-BE49-F238E27FC236}">
                <a16:creationId xmlns:a16="http://schemas.microsoft.com/office/drawing/2014/main" id="{65702AD0-C870-E68C-7349-8392F5EB6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6" t="1532" r="18534"/>
          <a:stretch/>
        </p:blipFill>
        <p:spPr>
          <a:xfrm>
            <a:off x="4028175" y="7861126"/>
            <a:ext cx="2134438" cy="1695057"/>
          </a:xfrm>
          <a:prstGeom prst="hexagon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2323623" y="3653351"/>
            <a:ext cx="2134438" cy="1703413"/>
          </a:xfrm>
          <a:prstGeom prst="hexagon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"/>
          <a:stretch/>
        </p:blipFill>
        <p:spPr>
          <a:xfrm>
            <a:off x="2323623" y="258660"/>
            <a:ext cx="2113719" cy="1674056"/>
          </a:xfrm>
          <a:prstGeom prst="hexagon">
            <a:avLst/>
          </a:prstGeom>
        </p:spPr>
      </p:pic>
      <p:pic>
        <p:nvPicPr>
          <p:cNvPr id="9" name="図 8" descr="背景パターン&#10;&#10;自動的に生成された説明">
            <a:extLst>
              <a:ext uri="{FF2B5EF4-FFF2-40B4-BE49-F238E27FC236}">
                <a16:creationId xmlns:a16="http://schemas.microsoft.com/office/drawing/2014/main" id="{A9AABE65-EFA0-7443-8284-BFF220093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6" t="1532" r="18534"/>
          <a:stretch/>
        </p:blipFill>
        <p:spPr>
          <a:xfrm>
            <a:off x="2323623" y="5351942"/>
            <a:ext cx="2134438" cy="1695057"/>
          </a:xfrm>
          <a:prstGeom prst="hexagon">
            <a:avLst/>
          </a:prstGeom>
        </p:spPr>
      </p:pic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6601B7EA-240E-FEB4-4076-8C9242F08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6" t="1532" r="18534"/>
          <a:stretch/>
        </p:blipFill>
        <p:spPr>
          <a:xfrm>
            <a:off x="619071" y="4500665"/>
            <a:ext cx="2134438" cy="1695057"/>
          </a:xfrm>
          <a:prstGeom prst="hexagon">
            <a:avLst/>
          </a:prstGeom>
        </p:spPr>
      </p:pic>
      <p:pic>
        <p:nvPicPr>
          <p:cNvPr id="12" name="図 11" descr="背景パターン&#10;&#10;自動的に生成された説明">
            <a:extLst>
              <a:ext uri="{FF2B5EF4-FFF2-40B4-BE49-F238E27FC236}">
                <a16:creationId xmlns:a16="http://schemas.microsoft.com/office/drawing/2014/main" id="{63E54D0F-82D1-7BD2-38F5-51697787D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6" t="1532" r="18534"/>
          <a:stretch/>
        </p:blipFill>
        <p:spPr>
          <a:xfrm>
            <a:off x="4028175" y="6168757"/>
            <a:ext cx="2134438" cy="1695057"/>
          </a:xfrm>
          <a:prstGeom prst="hexagon">
            <a:avLst/>
          </a:prstGeom>
        </p:spPr>
      </p:pic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0FDA062B-55D4-8584-70E4-8EA90AE82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6" t="1532" r="18534"/>
          <a:stretch/>
        </p:blipFill>
        <p:spPr>
          <a:xfrm>
            <a:off x="4028175" y="4467478"/>
            <a:ext cx="2134438" cy="1695057"/>
          </a:xfrm>
          <a:prstGeom prst="hexagon">
            <a:avLst/>
          </a:prstGeom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266DA6E9-0947-B162-3F4E-33EA8EE7F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6" t="1532" r="18534"/>
          <a:stretch/>
        </p:blipFill>
        <p:spPr>
          <a:xfrm>
            <a:off x="2323623" y="1944277"/>
            <a:ext cx="2134438" cy="1695057"/>
          </a:xfrm>
          <a:prstGeom prst="hexagon">
            <a:avLst/>
          </a:prstGeom>
        </p:spPr>
      </p:pic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54C72E25-D64D-FBE0-3E59-D55E402BD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6" t="1532" r="18534"/>
          <a:stretch/>
        </p:blipFill>
        <p:spPr>
          <a:xfrm>
            <a:off x="2323623" y="7029772"/>
            <a:ext cx="2134438" cy="1695057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110</Words>
  <Application>Microsoft Office PowerPoint</Application>
  <PresentationFormat>A4 210 x 297 mm</PresentationFormat>
  <Paragraphs>15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石原　颯馬</cp:lastModifiedBy>
  <cp:revision>11</cp:revision>
  <dcterms:created xsi:type="dcterms:W3CDTF">2025-02-03T00:23:10Z</dcterms:created>
  <dcterms:modified xsi:type="dcterms:W3CDTF">2025-02-03T03:08:10Z</dcterms:modified>
</cp:coreProperties>
</file>